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7734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6924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1715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7957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4868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7627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9590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106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4015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9452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8937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058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319113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6116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052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6507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ADCF0-C010-4B4E-889B-AE55EF5AE3E7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8A97C5-EE30-6940-B7A9-C0C6FEFA65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799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48494C-CA26-366D-D801-B6A9A1450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8174" y="1336448"/>
            <a:ext cx="9144000" cy="3277696"/>
          </a:xfrm>
        </p:spPr>
        <p:txBody>
          <a:bodyPr>
            <a:normAutofit fontScale="90000"/>
          </a:bodyPr>
          <a:lstStyle/>
          <a:p>
            <a:pPr marL="857250" indent="-857250" algn="ctr">
              <a:buFont typeface="Arial" panose="020B0604020202020204" pitchFamily="34" charset="0"/>
              <a:buChar char="•"/>
            </a:pP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b="1" dirty="0">
                <a:solidFill>
                  <a:schemeClr val="accent5">
                    <a:lumMod val="75000"/>
                  </a:schemeClr>
                </a:solidFill>
              </a:rPr>
              <a:t>Chapter3</a:t>
            </a:r>
            <a:r>
              <a:rPr lang="en-IN" dirty="0"/>
              <a:t/>
            </a:r>
            <a:br>
              <a:rPr lang="en-IN" dirty="0"/>
            </a:br>
            <a:r>
              <a:rPr lang="en-IN" b="1" dirty="0">
                <a:solidFill>
                  <a:srgbClr val="7030A0"/>
                </a:solidFill>
              </a:rPr>
              <a:t>Survey of Palaeolithic, Mesolithic and Neolithic Cultures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8019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0F26925-ABD0-ABD5-0F76-0A41632056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068" y="0"/>
            <a:ext cx="10808898" cy="6858000"/>
          </a:xfrm>
        </p:spPr>
      </p:pic>
    </p:spTree>
    <p:extLst>
      <p:ext uri="{BB962C8B-B14F-4D97-AF65-F5344CB8AC3E}">
        <p14:creationId xmlns:p14="http://schemas.microsoft.com/office/powerpoint/2010/main" xmlns="" val="1314573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115553F-5DC5-EE45-8101-E61D8E9DA8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090" y="0"/>
            <a:ext cx="10912416" cy="6858000"/>
          </a:xfrm>
        </p:spPr>
      </p:pic>
    </p:spTree>
    <p:extLst>
      <p:ext uri="{BB962C8B-B14F-4D97-AF65-F5344CB8AC3E}">
        <p14:creationId xmlns:p14="http://schemas.microsoft.com/office/powerpoint/2010/main" xmlns="" val="873268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3EE2C59-1DF7-207A-E623-05712CFC8A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058" y="97796"/>
            <a:ext cx="11291976" cy="6760203"/>
          </a:xfrm>
        </p:spPr>
      </p:pic>
    </p:spTree>
    <p:extLst>
      <p:ext uri="{BB962C8B-B14F-4D97-AF65-F5344CB8AC3E}">
        <p14:creationId xmlns:p14="http://schemas.microsoft.com/office/powerpoint/2010/main" xmlns="" val="1725053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ED86B6D-7C95-483F-B93D-DBA932ACC3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672" y="0"/>
            <a:ext cx="11360987" cy="6858000"/>
          </a:xfrm>
        </p:spPr>
      </p:pic>
    </p:spTree>
    <p:extLst>
      <p:ext uri="{BB962C8B-B14F-4D97-AF65-F5344CB8AC3E}">
        <p14:creationId xmlns:p14="http://schemas.microsoft.com/office/powerpoint/2010/main" xmlns="" val="2747556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737BC1F-E167-45E7-B789-6DABB22601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056" y="0"/>
            <a:ext cx="11369615" cy="6858000"/>
          </a:xfrm>
        </p:spPr>
      </p:pic>
    </p:spTree>
    <p:extLst>
      <p:ext uri="{BB962C8B-B14F-4D97-AF65-F5344CB8AC3E}">
        <p14:creationId xmlns:p14="http://schemas.microsoft.com/office/powerpoint/2010/main" xmlns="" val="3289762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E9B90D0-BB1B-8CCF-A529-62C91FFBF3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925" y="0"/>
            <a:ext cx="11524889" cy="6858000"/>
          </a:xfrm>
        </p:spPr>
      </p:pic>
    </p:spTree>
    <p:extLst>
      <p:ext uri="{BB962C8B-B14F-4D97-AF65-F5344CB8AC3E}">
        <p14:creationId xmlns:p14="http://schemas.microsoft.com/office/powerpoint/2010/main" xmlns="" val="2238918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3D66EBF-037D-0253-FAD5-CB9A91F4F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649" y="48899"/>
            <a:ext cx="11723298" cy="6760202"/>
          </a:xfrm>
        </p:spPr>
      </p:pic>
    </p:spTree>
    <p:extLst>
      <p:ext uri="{BB962C8B-B14F-4D97-AF65-F5344CB8AC3E}">
        <p14:creationId xmlns:p14="http://schemas.microsoft.com/office/powerpoint/2010/main" xmlns="" val="3694198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30B879E-ADE9-12FA-95EC-BDF7B15892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924" y="0"/>
            <a:ext cx="11386867" cy="6858000"/>
          </a:xfrm>
        </p:spPr>
      </p:pic>
    </p:spTree>
    <p:extLst>
      <p:ext uri="{BB962C8B-B14F-4D97-AF65-F5344CB8AC3E}">
        <p14:creationId xmlns:p14="http://schemas.microsoft.com/office/powerpoint/2010/main" xmlns="" val="321122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8723976-4DE5-D06B-9696-4C2954DA0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166" y="0"/>
            <a:ext cx="11447253" cy="6858000"/>
          </a:xfrm>
        </p:spPr>
      </p:pic>
    </p:spTree>
    <p:extLst>
      <p:ext uri="{BB962C8B-B14F-4D97-AF65-F5344CB8AC3E}">
        <p14:creationId xmlns:p14="http://schemas.microsoft.com/office/powerpoint/2010/main" xmlns="" val="1990112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B801317-0822-F61B-837E-4C5C050A4A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804" y="0"/>
            <a:ext cx="11550770" cy="6858000"/>
          </a:xfrm>
        </p:spPr>
      </p:pic>
    </p:spTree>
    <p:extLst>
      <p:ext uri="{BB962C8B-B14F-4D97-AF65-F5344CB8AC3E}">
        <p14:creationId xmlns:p14="http://schemas.microsoft.com/office/powerpoint/2010/main" xmlns="" val="210479081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0</Words>
  <Application>Microsoft Office PowerPoint</Application>
  <PresentationFormat>Custom</PresentationFormat>
  <Paragraphs>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Facet</vt:lpstr>
      <vt:lpstr>       Chapter3 Survey of Palaeolithic, Mesolithic and Neolithic Cultures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Chapter3 Survey of Palaeolithic, Mesolithic and Neolithic Cultures</dc:title>
  <dc:creator>deepaman16236@gmail.com</dc:creator>
  <cp:lastModifiedBy>Admin</cp:lastModifiedBy>
  <cp:revision>5</cp:revision>
  <dcterms:created xsi:type="dcterms:W3CDTF">2022-08-02T15:44:35Z</dcterms:created>
  <dcterms:modified xsi:type="dcterms:W3CDTF">2022-08-17T23:02:40Z</dcterms:modified>
</cp:coreProperties>
</file>